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75" r:id="rId5"/>
    <p:sldId id="258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37" autoAdjust="0"/>
  </p:normalViewPr>
  <p:slideViewPr>
    <p:cSldViewPr snapToGrid="0">
      <p:cViewPr varScale="1">
        <p:scale>
          <a:sx n="114" d="100"/>
          <a:sy n="114" d="100"/>
        </p:scale>
        <p:origin x="42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721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764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9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70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1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5347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04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5099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7989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40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42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26/02/2018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726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6495" y="4320176"/>
            <a:ext cx="9073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</a:t>
            </a:r>
            <a:r>
              <a:rPr lang="es-CL" sz="2800" b="1" dirty="0" smtClean="0"/>
              <a:t>                </a:t>
            </a:r>
            <a:r>
              <a:rPr lang="es-CL" sz="3500" b="1" dirty="0" smtClean="0"/>
              <a:t>Area Comercial   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827008" y="4951118"/>
            <a:ext cx="259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i="1" dirty="0" smtClean="0"/>
              <a:t>Enero  2018</a:t>
            </a:r>
            <a:endParaRPr lang="es-CL" sz="2800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4" y="1540939"/>
            <a:ext cx="4384446" cy="267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23" y="36923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59173" y="247390"/>
            <a:ext cx="6883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i="1" dirty="0" smtClean="0"/>
          </a:p>
          <a:p>
            <a:endParaRPr lang="es-CL" i="1" dirty="0" smtClean="0"/>
          </a:p>
          <a:p>
            <a:endParaRPr lang="es-CL" i="1" dirty="0" smtClean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239004"/>
              </p:ext>
            </p:extLst>
          </p:nvPr>
        </p:nvGraphicFramePr>
        <p:xfrm>
          <a:off x="2514599" y="103456"/>
          <a:ext cx="9092184" cy="69386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13782"/>
                <a:gridCol w="2470521"/>
                <a:gridCol w="1749685"/>
                <a:gridCol w="1993822"/>
                <a:gridCol w="564374"/>
              </a:tblGrid>
              <a:tr h="5179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b="1" i="1" dirty="0" smtClean="0"/>
                        <a:t> Análisis de ventas  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12861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PRODUCTOS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DICIEMBRE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EST.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REAL ENERO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NATIVO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  <a:endParaRPr lang="es-CL" sz="1400" b="1" u="none" strike="noStrike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54179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ALMIDON MODIFICADO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554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500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 smtClean="0">
                          <a:solidFill>
                            <a:schemeClr val="accent5"/>
                          </a:solidFill>
                          <a:effectLst/>
                        </a:rPr>
                        <a:t>408</a:t>
                      </a:r>
                      <a:endParaRPr lang="es-CL" sz="1400" b="1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1024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1395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  <a:endParaRPr lang="es-CL" sz="1400" b="1" u="none" strike="noStrike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GLUCOSA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707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800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 smtClean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</a:rPr>
                        <a:t>793</a:t>
                      </a:r>
                      <a:endParaRPr lang="es-CL" sz="1400" b="1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110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MALTOSA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169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u="none" strike="noStrike" dirty="0" smtClean="0">
                          <a:solidFill>
                            <a:schemeClr val="accent5"/>
                          </a:solidFill>
                          <a:effectLst/>
                        </a:rPr>
                        <a:t>174</a:t>
                      </a:r>
                      <a:endParaRPr lang="es-CL" sz="1400" b="1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48%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3734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SUB PRODUCTOS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Tota de Germen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Gluten Meal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67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Fibra </a:t>
                      </a:r>
                      <a:r>
                        <a:rPr lang="es-CL" sz="1400" u="none" strike="noStrike" dirty="0" smtClean="0">
                          <a:effectLst/>
                        </a:rPr>
                        <a:t>Húmeda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1484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Aceite Granel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104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GLUTEN FEED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7542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188194" y="6306513"/>
            <a:ext cx="16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Enero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0363" y="941832"/>
            <a:ext cx="110712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                                                                 </a:t>
            </a:r>
            <a:r>
              <a:rPr lang="es-CL" sz="2000" b="1" i="1" dirty="0" smtClean="0"/>
              <a:t>ACCIONES COMERCIALES </a:t>
            </a:r>
            <a:endParaRPr lang="es-CL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955489"/>
              </p:ext>
            </p:extLst>
          </p:nvPr>
        </p:nvGraphicFramePr>
        <p:xfrm>
          <a:off x="2179320" y="1618940"/>
          <a:ext cx="8175130" cy="4503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0768"/>
                <a:gridCol w="1573019"/>
                <a:gridCol w="2051343"/>
              </a:tblGrid>
              <a:tr h="2149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 smtClean="0">
                          <a:effectLst/>
                        </a:rPr>
                        <a:t>  </a:t>
                      </a:r>
                    </a:p>
                    <a:p>
                      <a:pPr algn="ctr" fontAlgn="b"/>
                      <a:r>
                        <a:rPr lang="es-CL" sz="1800" b="1" u="none" strike="noStrike" dirty="0" smtClean="0">
                          <a:effectLst/>
                        </a:rPr>
                        <a:t>         CLIENTES CREADOS 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SECTOR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PRODUCTO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BOX PACK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INDUSTRIAL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NATIVO 25KG.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ECKART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ALIMENTICIO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GLUCOSA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GOOD FOOD GOURMET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ALIMENTICIO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ALMIDON BH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</a:t>
                      </a:r>
                      <a:r>
                        <a:rPr lang="es-CL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DESARROLLO</a:t>
                      </a:r>
                    </a:p>
                    <a:p>
                      <a:pPr algn="ctr" fontAlgn="b"/>
                      <a:endParaRPr lang="es-CL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30203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IANSA    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BH</a:t>
                      </a:r>
                    </a:p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8451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GRANOTEC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8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BH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CCU                                                                      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MALTOSA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1427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</a:t>
                      </a:r>
                      <a:r>
                        <a:rPr lang="es-CL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BRIGGEN S.A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GLUCOSA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10371879" y="6122360"/>
            <a:ext cx="124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i="1" dirty="0" smtClean="0"/>
              <a:t>Enero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032944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94944" y="582515"/>
            <a:ext cx="10131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ACCIONES TECNICAS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679963"/>
              </p:ext>
            </p:extLst>
          </p:nvPr>
        </p:nvGraphicFramePr>
        <p:xfrm>
          <a:off x="1524000" y="1701089"/>
          <a:ext cx="9741408" cy="5329165"/>
        </p:xfrm>
        <a:graphic>
          <a:graphicData uri="http://schemas.openxmlformats.org/drawingml/2006/table">
            <a:tbl>
              <a:tblPr/>
              <a:tblGrid>
                <a:gridCol w="9741408"/>
              </a:tblGrid>
              <a:tr h="560950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186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.-</a:t>
                      </a:r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Cartocor. Se realizo 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re envasado de almidón en bigbag de 1.000Kg.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18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.-   CMPC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Tissue, reunión planificación de prueba homologación del Almidon Catiónico para las dos </a:t>
                      </a:r>
                    </a:p>
                    <a:p>
                      <a:pPr algn="l" fontAlgn="b"/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plantas. Puente Alto y Talagante.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.-   CMPC Valdivia, visita técnica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por contaminación de Almidon Oxidado con Almidon Nativo.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.-    </a:t>
                      </a: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Papeles Cordillera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reunión para definir tipo de filtros a usar en línea de Almidon Catiónico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18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.-   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talquim. Se termino la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evaluación de medir la Viscosidad comparativa entre almidón paraguayo y de </a:t>
                      </a:r>
                    </a:p>
                    <a:p>
                      <a:pPr algn="l" fontAlgn="b"/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Promaiz. Se entrego informe final al cliente quien confirmara reunión técnica para estos efectos. 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180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.-   </a:t>
                      </a: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Cartulina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Maule. Seguimiento al uso y aplicación de nuestro Almidon nativo TM el cual mantiene la</a:t>
                      </a:r>
                    </a:p>
                    <a:p>
                      <a:pPr algn="l" fontAlgn="b"/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calidad ofrecida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174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94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Enero</a:t>
                      </a:r>
                      <a:r>
                        <a:rPr lang="es-CL" sz="1800" i="1" baseline="0" dirty="0" smtClean="0"/>
                        <a:t> 2018</a:t>
                      </a:r>
                      <a:endParaRPr lang="es-CL" sz="1800" b="0" i="1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82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1905</TotalTime>
  <Words>255</Words>
  <Application>Microsoft Office PowerPoint</Application>
  <PresentationFormat>Panorámica</PresentationFormat>
  <Paragraphs>96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Paolo Gonzalez</cp:lastModifiedBy>
  <cp:revision>243</cp:revision>
  <dcterms:created xsi:type="dcterms:W3CDTF">2017-08-07T15:40:52Z</dcterms:created>
  <dcterms:modified xsi:type="dcterms:W3CDTF">2018-02-26T16:25:18Z</dcterms:modified>
</cp:coreProperties>
</file>